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40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214282" y="0"/>
            <a:ext cx="556260" cy="6858000"/>
            <a:chOff x="0" y="0"/>
            <a:chExt cx="556260" cy="6858000"/>
          </a:xfrm>
        </p:grpSpPr>
        <p:pic>
          <p:nvPicPr>
            <p:cNvPr id="1026" name="Picture 2" descr="G:\рисунки, фоны\Татар бизәкләре\татарча бизәкләр\Копия Татарский-орнамен-ленточный_02-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-1817370" y="1817370"/>
              <a:ext cx="4191000" cy="556260"/>
            </a:xfrm>
            <a:prstGeom prst="rect">
              <a:avLst/>
            </a:prstGeom>
            <a:noFill/>
          </p:spPr>
        </p:pic>
        <p:pic>
          <p:nvPicPr>
            <p:cNvPr id="4" name="Picture 2" descr="G:\рисунки, фоны\Татар бизәкләре\татарча бизәкләр\Копия Татарский-орнамен-ленточный_02-.png"/>
            <p:cNvPicPr>
              <a:picLocks noChangeAspect="1" noChangeArrowheads="1"/>
            </p:cNvPicPr>
            <p:nvPr/>
          </p:nvPicPr>
          <p:blipFill>
            <a:blip r:embed="rId2"/>
            <a:srcRect r="35796"/>
            <a:stretch>
              <a:fillRect/>
            </a:stretch>
          </p:blipFill>
          <p:spPr bwMode="auto">
            <a:xfrm rot="16200000">
              <a:off x="-1067271" y="5234469"/>
              <a:ext cx="2690802" cy="556260"/>
            </a:xfrm>
            <a:prstGeom prst="rect">
              <a:avLst/>
            </a:prstGeom>
            <a:noFill/>
          </p:spPr>
        </p:pic>
      </p:grp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 r="53553"/>
          <a:stretch>
            <a:fillRect/>
          </a:stretch>
        </p:blipFill>
        <p:spPr bwMode="auto">
          <a:xfrm>
            <a:off x="6191672" y="0"/>
            <a:ext cx="2952328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57224" y="142852"/>
            <a:ext cx="5072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/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“Лениногорск муни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ципаль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районы» </a:t>
            </a:r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берәмлегенең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/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“Лениногорск шәһәре 8нче санлы урта гомуми белем  бирү мәктәбе”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гомуми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учреждениесе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G:\8 школа\День родного языка\Год родного языка 2021\Отчеты Год род яз 2021\Отчет год род яз сентябрь\271103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725025">
            <a:off x="6352145" y="1587771"/>
            <a:ext cx="2367010" cy="1560075"/>
          </a:xfrm>
          <a:prstGeom prst="rect">
            <a:avLst/>
          </a:prstGeom>
          <a:noFill/>
        </p:spPr>
      </p:pic>
      <p:pic>
        <p:nvPicPr>
          <p:cNvPr id="1031" name="Picture 7" descr="G:\8 школа\Августовская конференция\Август конф 2021\20210827_091728.jpg"/>
          <p:cNvPicPr>
            <a:picLocks noChangeAspect="1" noChangeArrowheads="1"/>
          </p:cNvPicPr>
          <p:nvPr/>
        </p:nvPicPr>
        <p:blipFill>
          <a:blip r:embed="rId5" cstate="print"/>
          <a:srcRect l="11718" t="15278" r="16407"/>
          <a:stretch>
            <a:fillRect/>
          </a:stretch>
        </p:blipFill>
        <p:spPr bwMode="auto">
          <a:xfrm rot="20727331">
            <a:off x="888196" y="4297720"/>
            <a:ext cx="2585805" cy="1714494"/>
          </a:xfrm>
          <a:prstGeom prst="rect">
            <a:avLst/>
          </a:prstGeom>
          <a:noFill/>
        </p:spPr>
      </p:pic>
      <p:pic>
        <p:nvPicPr>
          <p:cNvPr id="1032" name="Picture 8" descr="C:\Users\Школа_8\Downloads\IMG-20210909-WA0000.jpg"/>
          <p:cNvPicPr>
            <a:picLocks noChangeAspect="1" noChangeArrowheads="1"/>
          </p:cNvPicPr>
          <p:nvPr/>
        </p:nvPicPr>
        <p:blipFill>
          <a:blip r:embed="rId6"/>
          <a:srcRect t="23976"/>
          <a:stretch>
            <a:fillRect/>
          </a:stretch>
        </p:blipFill>
        <p:spPr bwMode="auto">
          <a:xfrm rot="20816984">
            <a:off x="1114464" y="1153870"/>
            <a:ext cx="2256224" cy="2287042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 rot="925808">
            <a:off x="5848054" y="6126022"/>
            <a:ext cx="25900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Международный день грамотности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20717572">
            <a:off x="653530" y="6032097"/>
            <a:ext cx="2928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Дәресләрдә электрон ресурслар куллану </a:t>
            </a:r>
          </a:p>
          <a:p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күргәзмәсе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3" name="Picture 9" descr="G:\8 школа\День родного языка\Год родного языка 2021\Отчеты Год род яз 2021\Отчет год род яз сентябрь\IMG-20210909-WA00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9058" y="1071546"/>
            <a:ext cx="1619244" cy="2158992"/>
          </a:xfrm>
          <a:prstGeom prst="rect">
            <a:avLst/>
          </a:prstGeom>
          <a:noFill/>
        </p:spPr>
      </p:pic>
      <p:pic>
        <p:nvPicPr>
          <p:cNvPr id="9" name="Рисунок 8" descr="D:\Downloads\20210922_085140.jpg"/>
          <p:cNvPicPr/>
          <p:nvPr/>
        </p:nvPicPr>
        <p:blipFill>
          <a:blip r:embed="rId8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1600" r="15221"/>
          <a:stretch>
            <a:fillRect/>
          </a:stretch>
        </p:blipFill>
        <p:spPr bwMode="auto">
          <a:xfrm>
            <a:off x="2857488" y="2857496"/>
            <a:ext cx="3714776" cy="179772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 rot="20774398">
            <a:off x="1006778" y="3571271"/>
            <a:ext cx="18303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Татарча диктант акциясе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732906">
            <a:off x="6072183" y="3128366"/>
            <a:ext cx="25900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Международный день грамотности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4" name="Picture 10" descr="G:\8 школа\День родного языка\Год родного языка 2021\Отчеты Год род яз 2021\Отчет год род яз сентябрь\IMG-20210909-WA0011.jpg"/>
          <p:cNvPicPr>
            <a:picLocks noChangeAspect="1" noChangeArrowheads="1"/>
          </p:cNvPicPr>
          <p:nvPr/>
        </p:nvPicPr>
        <p:blipFill>
          <a:blip r:embed="rId9"/>
          <a:srcRect t="30529"/>
          <a:stretch>
            <a:fillRect/>
          </a:stretch>
        </p:blipFill>
        <p:spPr bwMode="auto">
          <a:xfrm>
            <a:off x="3428992" y="4572008"/>
            <a:ext cx="2333624" cy="2161598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3643306" y="4572008"/>
            <a:ext cx="18303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Татарча диктант акциясе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9" name="Picture 5" descr="G:\8 школа\День родного языка\Год родного языка 2021\Отчеты Год род яз 2021\Отчет год род яз сентябрь\20210122_10531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930343">
            <a:off x="6011143" y="4114855"/>
            <a:ext cx="2738458" cy="2053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45</Words>
  <PresentationFormat>Экран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Школа_8</dc:creator>
  <cp:lastModifiedBy>Школа_8</cp:lastModifiedBy>
  <cp:revision>21</cp:revision>
  <dcterms:created xsi:type="dcterms:W3CDTF">2021-09-24T03:56:54Z</dcterms:created>
  <dcterms:modified xsi:type="dcterms:W3CDTF">2021-09-24T08:04:53Z</dcterms:modified>
</cp:coreProperties>
</file>